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5" r:id="rId8"/>
    <p:sldId id="261" r:id="rId9"/>
    <p:sldId id="262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5B4415-F03C-4778-A1B1-22867D2B8F1F}" v="2" dt="2025-01-05T19:01:55.6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EF4676-EED5-75B9-D0AF-3AB0EBF2CF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4400" dirty="0"/>
              <a:t>Final project : </a:t>
            </a:r>
            <a:r>
              <a:rPr lang="en-US" altLang="zh-TW" sz="4400" dirty="0" err="1"/>
              <a:t>dadishu</a:t>
            </a:r>
            <a:r>
              <a:rPr lang="en-US" altLang="zh-TW" sz="4400" dirty="0"/>
              <a:t>……</a:t>
            </a:r>
            <a:endParaRPr lang="zh-TW" altLang="en-US" sz="44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45308AB-ED95-8922-9E48-803691B7E8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組員</a:t>
            </a:r>
            <a:r>
              <a:rPr lang="en-US" altLang="zh-TW" dirty="0"/>
              <a:t>:</a:t>
            </a:r>
            <a:r>
              <a:rPr lang="zh-TW" altLang="en-US" dirty="0"/>
              <a:t>蕭捷晨，黃楷軒，陳學璄，陳柏亘，陳奕嘉，蔡子謙，張育誠</a:t>
            </a:r>
          </a:p>
        </p:txBody>
      </p:sp>
    </p:spTree>
    <p:extLst>
      <p:ext uri="{BB962C8B-B14F-4D97-AF65-F5344CB8AC3E}">
        <p14:creationId xmlns:p14="http://schemas.microsoft.com/office/powerpoint/2010/main" val="2116794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C36860-9BBC-7985-3509-E016F2AAC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日後延伸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F0FC095-2190-3B8D-85CA-DAA68F5C8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原本想增加遊戲體驗，讓不同地鼠有不同分數，但由於</a:t>
            </a:r>
            <a:r>
              <a:rPr lang="en-US" altLang="zh-TW" dirty="0"/>
              <a:t>dot matrix</a:t>
            </a:r>
            <a:r>
              <a:rPr lang="zh-TW" altLang="en-US" dirty="0"/>
              <a:t>實作有限，想不到如何有效讓玩家辨識不同地鼠代表不同分數。之後有時間可以加入</a:t>
            </a:r>
            <a:r>
              <a:rPr lang="en-US" altLang="zh-TW" dirty="0" err="1"/>
              <a:t>vga</a:t>
            </a:r>
            <a:r>
              <a:rPr lang="zh-TW" altLang="en-US" dirty="0"/>
              <a:t>的實作把不同地鼠用不一樣的色塊顯示，讓遊戲更加完善</a:t>
            </a:r>
          </a:p>
        </p:txBody>
      </p:sp>
    </p:spTree>
    <p:extLst>
      <p:ext uri="{BB962C8B-B14F-4D97-AF65-F5344CB8AC3E}">
        <p14:creationId xmlns:p14="http://schemas.microsoft.com/office/powerpoint/2010/main" val="1890716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CB4A32-C441-7756-2006-1A09C0E10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分工表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C499552-A092-4ADE-A8BF-5BB3F0933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地鼠生成和</a:t>
            </a:r>
            <a:r>
              <a:rPr lang="en-US" altLang="zh-TW" dirty="0"/>
              <a:t>keypad:</a:t>
            </a:r>
            <a:r>
              <a:rPr lang="zh-TW" altLang="en-US" dirty="0"/>
              <a:t>蕭捷晨，陳柏亘</a:t>
            </a:r>
            <a:endParaRPr lang="en-US" altLang="zh-TW" dirty="0"/>
          </a:p>
          <a:p>
            <a:r>
              <a:rPr lang="zh-TW" altLang="en-US" dirty="0"/>
              <a:t>分數計算及遊戲倒數</a:t>
            </a:r>
            <a:r>
              <a:rPr lang="en-US" altLang="zh-TW" dirty="0"/>
              <a:t>:</a:t>
            </a:r>
            <a:r>
              <a:rPr lang="zh-TW" altLang="en-US" dirty="0"/>
              <a:t>陳學璄，陳奕嘉，張育誠</a:t>
            </a:r>
            <a:endParaRPr lang="en-US" altLang="zh-TW" dirty="0"/>
          </a:p>
          <a:p>
            <a:r>
              <a:rPr lang="zh-TW" altLang="en-US" dirty="0"/>
              <a:t>程式整合</a:t>
            </a:r>
            <a:r>
              <a:rPr lang="en-US" altLang="zh-TW" dirty="0"/>
              <a:t>:</a:t>
            </a:r>
            <a:r>
              <a:rPr lang="zh-TW" altLang="en-US" dirty="0"/>
              <a:t>蔡子謙</a:t>
            </a:r>
            <a:endParaRPr lang="en-US" altLang="zh-TW" dirty="0"/>
          </a:p>
          <a:p>
            <a:r>
              <a:rPr lang="zh-TW" altLang="en-US" dirty="0"/>
              <a:t>簡報和報告</a:t>
            </a:r>
            <a:r>
              <a:rPr lang="en-US" altLang="zh-TW" dirty="0"/>
              <a:t>:</a:t>
            </a:r>
            <a:r>
              <a:rPr lang="zh-TW" altLang="en-US" dirty="0"/>
              <a:t>黃楷軒</a:t>
            </a:r>
          </a:p>
        </p:txBody>
      </p:sp>
    </p:spTree>
    <p:extLst>
      <p:ext uri="{BB962C8B-B14F-4D97-AF65-F5344CB8AC3E}">
        <p14:creationId xmlns:p14="http://schemas.microsoft.com/office/powerpoint/2010/main" val="4145764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541C81-642D-680D-F38F-11475C95B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6AE5FB-7309-F5B2-24B5-B90D4F93D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這學期在數位系統實驗課中學到了</a:t>
            </a:r>
            <a:r>
              <a:rPr lang="en-US" altLang="zh-TW" dirty="0"/>
              <a:t>seven display</a:t>
            </a:r>
            <a:r>
              <a:rPr lang="zh-TW" altLang="en-US" dirty="0"/>
              <a:t>，</a:t>
            </a:r>
            <a:r>
              <a:rPr lang="en-US" altLang="zh-TW" dirty="0"/>
              <a:t>keypad</a:t>
            </a:r>
            <a:r>
              <a:rPr lang="zh-TW" altLang="en-US" dirty="0"/>
              <a:t>和</a:t>
            </a:r>
            <a:r>
              <a:rPr lang="en-US" altLang="zh-TW" dirty="0"/>
              <a:t>dot matrix</a:t>
            </a:r>
            <a:r>
              <a:rPr lang="zh-TW" altLang="en-US" dirty="0"/>
              <a:t>的</a:t>
            </a:r>
            <a:r>
              <a:rPr lang="en-US" altLang="zh-TW" dirty="0" err="1"/>
              <a:t>verilog</a:t>
            </a:r>
            <a:r>
              <a:rPr lang="zh-TW" altLang="en-US" dirty="0"/>
              <a:t>程式。因此我們整合串聯這幾種的程式，實作一個簡易的打地鼠遊戲。</a:t>
            </a:r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70DAB4C-A480-D4FC-FECF-FA2677F9A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5292" y="2631408"/>
            <a:ext cx="3183082" cy="318308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5D82C9B-66E7-42F6-76FA-7E30920EB918}"/>
              </a:ext>
            </a:extLst>
          </p:cNvPr>
          <p:cNvSpPr txBox="1"/>
          <p:nvPr/>
        </p:nvSpPr>
        <p:spPr>
          <a:xfrm>
            <a:off x="6920345" y="4083627"/>
            <a:ext cx="1620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地鼠三兄弟</a:t>
            </a:r>
            <a:r>
              <a:rPr lang="en-US" altLang="zh-TW" dirty="0"/>
              <a:t>-&gt;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40024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F2ACCC7-E3E6-ED10-3FBB-3CE67D109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Seven</a:t>
            </a:r>
            <a:r>
              <a:rPr lang="zh-TW" altLang="en-US" dirty="0"/>
              <a:t> </a:t>
            </a:r>
            <a:r>
              <a:rPr lang="en-US" altLang="zh-TW" dirty="0"/>
              <a:t>display:</a:t>
            </a:r>
            <a:r>
              <a:rPr lang="zh-TW" altLang="en-US" dirty="0"/>
              <a:t> 顯示秒數倒數，分數累計</a:t>
            </a:r>
            <a:endParaRPr lang="en-US" altLang="zh-TW" dirty="0"/>
          </a:p>
          <a:p>
            <a:r>
              <a:rPr lang="en-US" altLang="zh-TW" dirty="0"/>
              <a:t>Dot</a:t>
            </a:r>
            <a:r>
              <a:rPr lang="zh-TW" altLang="en-US" dirty="0"/>
              <a:t> </a:t>
            </a:r>
            <a:r>
              <a:rPr lang="en-US" altLang="zh-TW" dirty="0"/>
              <a:t>matrix:</a:t>
            </a:r>
            <a:r>
              <a:rPr lang="zh-TW" altLang="en-US" dirty="0"/>
              <a:t>顯示地鼠位置，擊中地鼠時的圖案</a:t>
            </a:r>
            <a:r>
              <a:rPr lang="en-US" altLang="zh-TW" dirty="0"/>
              <a:t>(</a:t>
            </a:r>
            <a:r>
              <a:rPr lang="zh-TW" altLang="en-US" dirty="0"/>
              <a:t>笑臉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Keypad:</a:t>
            </a:r>
            <a:r>
              <a:rPr lang="zh-TW" altLang="en-US" dirty="0"/>
              <a:t>按鈕對應</a:t>
            </a:r>
            <a:r>
              <a:rPr lang="en-US" altLang="zh-TW" dirty="0"/>
              <a:t>dot matrix</a:t>
            </a:r>
            <a:r>
              <a:rPr lang="zh-TW" altLang="en-US" dirty="0"/>
              <a:t>的位子</a:t>
            </a:r>
          </a:p>
        </p:txBody>
      </p:sp>
    </p:spTree>
    <p:extLst>
      <p:ext uri="{BB962C8B-B14F-4D97-AF65-F5344CB8AC3E}">
        <p14:creationId xmlns:p14="http://schemas.microsoft.com/office/powerpoint/2010/main" val="597620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0C3523-D564-F9D1-4296-290B0D7D7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遊戲流程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E1FA34-40F0-EEDC-4535-0C4D04510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1.</a:t>
            </a:r>
            <a:r>
              <a:rPr lang="zh-TW" altLang="en-US" dirty="0"/>
              <a:t>遊戲開始，倒數</a:t>
            </a:r>
            <a:r>
              <a:rPr lang="en-US" altLang="zh-TW" dirty="0"/>
              <a:t>60</a:t>
            </a:r>
            <a:r>
              <a:rPr lang="zh-TW" altLang="en-US" dirty="0"/>
              <a:t>秒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2.Dot matrix</a:t>
            </a:r>
            <a:r>
              <a:rPr lang="zh-TW" altLang="en-US" dirty="0"/>
              <a:t>會顯示地鼠</a:t>
            </a:r>
            <a:r>
              <a:rPr lang="en-US" altLang="zh-TW" dirty="0"/>
              <a:t>(4</a:t>
            </a:r>
            <a:r>
              <a:rPr lang="zh-TW" altLang="en-US" dirty="0"/>
              <a:t>*</a:t>
            </a:r>
            <a:r>
              <a:rPr lang="en-US" altLang="zh-TW" dirty="0"/>
              <a:t>4</a:t>
            </a:r>
            <a:r>
              <a:rPr lang="zh-TW" altLang="en-US" dirty="0"/>
              <a:t>的紅色方塊</a:t>
            </a:r>
            <a:r>
              <a:rPr lang="en-US" altLang="zh-TW" dirty="0"/>
              <a:t>)</a:t>
            </a:r>
            <a:r>
              <a:rPr lang="zh-TW" altLang="en-US" dirty="0"/>
              <a:t>，一秒一隻，若打中將馬上再顯示一隻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3.</a:t>
            </a:r>
            <a:r>
              <a:rPr lang="zh-TW" altLang="en-US" dirty="0"/>
              <a:t>按下</a:t>
            </a:r>
            <a:r>
              <a:rPr lang="en-US" altLang="zh-TW" dirty="0"/>
              <a:t>keypad bottom</a:t>
            </a:r>
            <a:r>
              <a:rPr lang="zh-TW" altLang="en-US" dirty="0"/>
              <a:t>擊中地鼠得一分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4.</a:t>
            </a:r>
            <a:r>
              <a:rPr lang="zh-TW" altLang="en-US" dirty="0"/>
              <a:t>遊戲最後</a:t>
            </a:r>
            <a:r>
              <a:rPr lang="en-US" altLang="zh-TW" dirty="0"/>
              <a:t>20</a:t>
            </a:r>
            <a:r>
              <a:rPr lang="zh-TW" altLang="en-US" dirty="0"/>
              <a:t>秒分數翻倍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5.</a:t>
            </a:r>
            <a:r>
              <a:rPr lang="zh-TW" altLang="en-US" dirty="0"/>
              <a:t>倒數計時歸</a:t>
            </a:r>
            <a:r>
              <a:rPr lang="en-US" altLang="zh-TW" dirty="0"/>
              <a:t>0</a:t>
            </a:r>
            <a:r>
              <a:rPr lang="zh-TW" altLang="en-US" dirty="0"/>
              <a:t>，遊戲結束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58671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757820261.953171">
            <a:hlinkClick r:id="" action="ppaction://media"/>
            <a:extLst>
              <a:ext uri="{FF2B5EF4-FFF2-40B4-BE49-F238E27FC236}">
                <a16:creationId xmlns:a16="http://schemas.microsoft.com/office/drawing/2014/main" id="{5A6B5F44-D5CB-56B4-C1D2-1F60B7F4C8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4205949" y="778299"/>
            <a:ext cx="3696938" cy="6574016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C669D3EA-34BA-60D3-6BC1-DF818E475DE8}"/>
              </a:ext>
            </a:extLst>
          </p:cNvPr>
          <p:cNvSpPr txBox="1"/>
          <p:nvPr/>
        </p:nvSpPr>
        <p:spPr>
          <a:xfrm>
            <a:off x="2618509" y="945572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/>
              <a:t>Demo</a:t>
            </a:r>
            <a:r>
              <a:rPr lang="zh-TW" altLang="en-US" sz="3200" dirty="0"/>
              <a:t>影片</a:t>
            </a:r>
          </a:p>
        </p:txBody>
      </p:sp>
    </p:spTree>
    <p:extLst>
      <p:ext uri="{BB962C8B-B14F-4D97-AF65-F5344CB8AC3E}">
        <p14:creationId xmlns:p14="http://schemas.microsoft.com/office/powerpoint/2010/main" val="592890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4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684DF5-4C3E-3204-1C5E-79DCFF772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各個</a:t>
            </a:r>
            <a:r>
              <a:rPr lang="en-US" altLang="zh-TW" dirty="0"/>
              <a:t>.v</a:t>
            </a:r>
            <a:r>
              <a:rPr lang="zh-TW" altLang="en-US" dirty="0"/>
              <a:t>檔的介紹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990599-74BA-DA53-27C6-D3C720DFB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dadishu.v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matrix</a:t>
            </a:r>
            <a:r>
              <a:rPr lang="zh-TW" altLang="en-US" dirty="0"/>
              <a:t>的地鼠生成</a:t>
            </a:r>
            <a:endParaRPr lang="en-US" altLang="zh-TW" dirty="0"/>
          </a:p>
          <a:p>
            <a:r>
              <a:rPr lang="en-US" altLang="zh-TW" dirty="0" err="1"/>
              <a:t>whack_points.v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處理分數累計和時間倒數</a:t>
            </a:r>
            <a:endParaRPr lang="en-US" altLang="zh-TW" dirty="0"/>
          </a:p>
          <a:p>
            <a:r>
              <a:rPr lang="en-US" altLang="zh-TW" dirty="0" err="1"/>
              <a:t>keypadScanner.v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掃描按鍵是否按下</a:t>
            </a:r>
            <a:endParaRPr lang="en-US" altLang="zh-TW" dirty="0"/>
          </a:p>
          <a:p>
            <a:r>
              <a:rPr lang="en-US" altLang="zh-TW" dirty="0" err="1"/>
              <a:t>LFSR.v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生成隨機數用於地鼠出現位置</a:t>
            </a:r>
            <a:endParaRPr lang="en-US" altLang="zh-TW" dirty="0"/>
          </a:p>
          <a:p>
            <a:r>
              <a:rPr lang="en-US" altLang="zh-TW" dirty="0" err="1"/>
              <a:t>TopModule.v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串聯上述四個程式的</a:t>
            </a:r>
            <a:r>
              <a:rPr lang="en-US" altLang="zh-TW" dirty="0"/>
              <a:t>.V</a:t>
            </a:r>
            <a:r>
              <a:rPr lang="zh-TW" altLang="en-US" dirty="0"/>
              <a:t>檔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65227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C11666-E637-E93B-1E71-EF51A30F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遇到的問題</a:t>
            </a:r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2D6AD0-70CE-B90A-C953-8E64E6954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再隨機生成地鼠位置的部分原本想用</a:t>
            </a:r>
            <a:r>
              <a:rPr lang="en-US" altLang="zh-TW" dirty="0"/>
              <a:t>random(</a:t>
            </a:r>
            <a:r>
              <a:rPr lang="zh-TW" altLang="en-US" dirty="0"/>
              <a:t>方法</a:t>
            </a:r>
            <a:r>
              <a:rPr lang="en-US" altLang="zh-TW" dirty="0"/>
              <a:t>:</a:t>
            </a:r>
            <a:r>
              <a:rPr lang="zh-TW" altLang="en-US" dirty="0"/>
              <a:t>隨機生成數字對</a:t>
            </a:r>
            <a:r>
              <a:rPr lang="en-US" altLang="zh-TW" dirty="0"/>
              <a:t>16</a:t>
            </a:r>
            <a:r>
              <a:rPr lang="zh-TW" altLang="en-US" dirty="0"/>
              <a:t>取餘數，對應</a:t>
            </a:r>
            <a:r>
              <a:rPr lang="en-US" altLang="zh-TW" dirty="0"/>
              <a:t>dot matrix</a:t>
            </a:r>
            <a:r>
              <a:rPr lang="zh-TW" altLang="en-US" dirty="0"/>
              <a:t>的</a:t>
            </a:r>
            <a:r>
              <a:rPr lang="en-US" altLang="zh-TW" dirty="0"/>
              <a:t>16</a:t>
            </a:r>
            <a:r>
              <a:rPr lang="zh-TW" altLang="en-US" dirty="0"/>
              <a:t>個區塊</a:t>
            </a:r>
            <a:r>
              <a:rPr lang="en-US" altLang="zh-TW" dirty="0"/>
              <a:t>)</a:t>
            </a:r>
            <a:r>
              <a:rPr lang="zh-TW" altLang="en-US" dirty="0"/>
              <a:t>，但後來發現不支援</a:t>
            </a:r>
            <a:r>
              <a:rPr lang="en-US" altLang="zh-TW" dirty="0"/>
              <a:t>random</a:t>
            </a:r>
            <a:r>
              <a:rPr lang="zh-TW" altLang="en-US" dirty="0"/>
              <a:t>，所以採用</a:t>
            </a:r>
            <a:r>
              <a:rPr lang="en-US" altLang="zh-TW" dirty="0"/>
              <a:t>LFSR</a:t>
            </a:r>
            <a:r>
              <a:rPr lang="zh-TW" altLang="en-US" dirty="0"/>
              <a:t>。但生成的數字很快就重複且然後看起來不夠亂，所以再修正</a:t>
            </a:r>
            <a:r>
              <a:rPr lang="en-US" altLang="zh-TW" dirty="0"/>
              <a:t>feedback</a:t>
            </a:r>
            <a:r>
              <a:rPr lang="zh-TW" altLang="en-US" dirty="0"/>
              <a:t>值，將其複雜化</a:t>
            </a:r>
            <a:r>
              <a:rPr lang="en-US" altLang="zh-TW" dirty="0"/>
              <a:t>(assign feedback = </a:t>
            </a:r>
            <a:r>
              <a:rPr lang="en-US" altLang="zh-TW" dirty="0" err="1"/>
              <a:t>lfsr</a:t>
            </a:r>
            <a:r>
              <a:rPr lang="en-US" altLang="zh-TW" dirty="0"/>
              <a:t>[7] ^ </a:t>
            </a:r>
            <a:r>
              <a:rPr lang="en-US" altLang="zh-TW" dirty="0" err="1"/>
              <a:t>lfsr</a:t>
            </a:r>
            <a:r>
              <a:rPr lang="en-US" altLang="zh-TW" dirty="0"/>
              <a:t>[5] ^ </a:t>
            </a:r>
            <a:r>
              <a:rPr lang="en-US" altLang="zh-TW" dirty="0" err="1"/>
              <a:t>lfsr</a:t>
            </a:r>
            <a:r>
              <a:rPr lang="en-US" altLang="zh-TW" dirty="0"/>
              <a:t>[4] ^ </a:t>
            </a:r>
            <a:r>
              <a:rPr lang="en-US" altLang="zh-TW" dirty="0" err="1"/>
              <a:t>lfsr</a:t>
            </a:r>
            <a:r>
              <a:rPr lang="en-US" altLang="zh-TW" dirty="0"/>
              <a:t>[3] ^ </a:t>
            </a:r>
            <a:r>
              <a:rPr lang="en-US" altLang="zh-TW" dirty="0" err="1"/>
              <a:t>lfsr</a:t>
            </a:r>
            <a:r>
              <a:rPr lang="en-US" altLang="zh-TW" dirty="0"/>
              <a:t>[1] ^ </a:t>
            </a:r>
            <a:r>
              <a:rPr lang="en-US" altLang="zh-TW" dirty="0" err="1"/>
              <a:t>lfsr</a:t>
            </a:r>
            <a:r>
              <a:rPr lang="en-US" altLang="zh-TW" dirty="0"/>
              <a:t>[0])</a:t>
            </a:r>
            <a:r>
              <a:rPr lang="zh-TW" altLang="en-US" dirty="0"/>
              <a:t>，然後增加</a:t>
            </a:r>
            <a:r>
              <a:rPr lang="en-US" altLang="zh-TW" dirty="0"/>
              <a:t>LFSR</a:t>
            </a:r>
            <a:r>
              <a:rPr lang="zh-TW" altLang="en-US" dirty="0"/>
              <a:t>的輸出數量</a:t>
            </a:r>
          </a:p>
        </p:txBody>
      </p:sp>
    </p:spTree>
    <p:extLst>
      <p:ext uri="{BB962C8B-B14F-4D97-AF65-F5344CB8AC3E}">
        <p14:creationId xmlns:p14="http://schemas.microsoft.com/office/powerpoint/2010/main" val="2068249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3664DC-11EA-59BA-2638-3CC743ED1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遇到的問題</a:t>
            </a:r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A77D3C-A50E-E593-AF06-BADA5A788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我們分成二組撰寫兩部分程式，分別是</a:t>
            </a:r>
            <a:r>
              <a:rPr lang="en-US" altLang="zh-TW" dirty="0"/>
              <a:t>:</a:t>
            </a:r>
            <a:r>
              <a:rPr lang="zh-TW" altLang="en-US" dirty="0"/>
              <a:t>地鼠的隨機生成，倒數計時的顯示。但兩邊的偽亂數</a:t>
            </a:r>
            <a:r>
              <a:rPr lang="en-US" altLang="zh-TW" dirty="0"/>
              <a:t>(LFSR)</a:t>
            </a:r>
            <a:r>
              <a:rPr lang="zh-TW" altLang="en-US" dirty="0"/>
              <a:t>和按鈕偵測的方法不一樣，所以在整合時修改了這兩個程式以及 </a:t>
            </a:r>
            <a:r>
              <a:rPr lang="en-US" altLang="zh-TW" dirty="0"/>
              <a:t>input output </a:t>
            </a:r>
            <a:r>
              <a:rPr lang="zh-TW" altLang="en-US" dirty="0"/>
              <a:t>的流向</a:t>
            </a:r>
            <a:r>
              <a:rPr lang="en-US" altLang="zh-TW" dirty="0"/>
              <a:t>(</a:t>
            </a:r>
            <a:r>
              <a:rPr lang="en-US" altLang="zh-TW" dirty="0" err="1"/>
              <a:t>keypadscanner.v</a:t>
            </a:r>
            <a:r>
              <a:rPr lang="zh-TW" altLang="en-US" dirty="0"/>
              <a:t>檔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86039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8A183-43C2-D2EE-D50F-563116F4C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F4CE65-09DF-A94E-855C-F0B2EC534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遇到的問題</a:t>
            </a:r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57147E-9B00-8DEA-6E7E-65A7E585C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偽隨機的程式因為一秒只刷新一次地鼠出現位置過於規則，再考慮</a:t>
            </a:r>
            <a:r>
              <a:rPr lang="en-US" altLang="zh-TW" dirty="0"/>
              <a:t>reset</a:t>
            </a:r>
            <a:r>
              <a:rPr lang="zh-TW" altLang="en-US" dirty="0"/>
              <a:t>還會重設，每次種子都是一樣的，所以多玩幾次可能會重複，我們將</a:t>
            </a:r>
            <a:r>
              <a:rPr lang="en-US" altLang="zh-TW" dirty="0"/>
              <a:t>LFSR</a:t>
            </a:r>
            <a:r>
              <a:rPr lang="zh-TW" altLang="en-US" dirty="0"/>
              <a:t>改成</a:t>
            </a:r>
            <a:r>
              <a:rPr lang="en-US" altLang="zh-TW" dirty="0"/>
              <a:t>16bit</a:t>
            </a:r>
            <a:r>
              <a:rPr lang="zh-TW" altLang="en-US" dirty="0"/>
              <a:t>，每個 </a:t>
            </a:r>
            <a:r>
              <a:rPr lang="en-US" altLang="zh-TW" dirty="0"/>
              <a:t>clock </a:t>
            </a:r>
            <a:r>
              <a:rPr lang="zh-TW" altLang="en-US" dirty="0"/>
              <a:t>運算一次，</a:t>
            </a:r>
            <a:r>
              <a:rPr lang="en-US" altLang="zh-TW" dirty="0"/>
              <a:t>reset </a:t>
            </a:r>
            <a:r>
              <a:rPr lang="zh-TW" altLang="en-US" dirty="0"/>
              <a:t>不重設。讓地鼠生成的位置不再這麽好預測增加遊戲的難度和趣味性</a:t>
            </a:r>
            <a:r>
              <a:rPr lang="en-US" altLang="zh-TW" dirty="0"/>
              <a:t>!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44B5B8A-2E55-5E9B-72DE-47426957E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993" y="3429000"/>
            <a:ext cx="5039428" cy="229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575663"/>
      </p:ext>
    </p:extLst>
  </p:cSld>
  <p:clrMapOvr>
    <a:masterClrMapping/>
  </p:clrMapOvr>
</p:sld>
</file>

<file path=ppt/theme/theme1.xml><?xml version="1.0" encoding="utf-8"?>
<a:theme xmlns:a="http://schemas.openxmlformats.org/drawingml/2006/main" name="圖庫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TM10001114[[fn=圖庫]]</Template>
  <TotalTime>982</TotalTime>
  <Words>568</Words>
  <Application>Microsoft Office PowerPoint</Application>
  <PresentationFormat>寬螢幕</PresentationFormat>
  <Paragraphs>34</Paragraphs>
  <Slides>11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4" baseType="lpstr">
      <vt:lpstr>Arial</vt:lpstr>
      <vt:lpstr>Gill Sans MT</vt:lpstr>
      <vt:lpstr>圖庫</vt:lpstr>
      <vt:lpstr>Final project : dadishu……</vt:lpstr>
      <vt:lpstr>動機</vt:lpstr>
      <vt:lpstr>PowerPoint 簡報</vt:lpstr>
      <vt:lpstr>遊戲流程</vt:lpstr>
      <vt:lpstr>PowerPoint 簡報</vt:lpstr>
      <vt:lpstr>各個.v檔的介紹</vt:lpstr>
      <vt:lpstr>遇到的問題1</vt:lpstr>
      <vt:lpstr>遇到的問題2</vt:lpstr>
      <vt:lpstr>遇到的問題3</vt:lpstr>
      <vt:lpstr>日後延伸</vt:lpstr>
      <vt:lpstr>分工表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楷軒 黃</dc:creator>
  <cp:lastModifiedBy>楷軒 黃</cp:lastModifiedBy>
  <cp:revision>6</cp:revision>
  <dcterms:created xsi:type="dcterms:W3CDTF">2025-01-05T17:47:33Z</dcterms:created>
  <dcterms:modified xsi:type="dcterms:W3CDTF">2025-01-06T10:11:19Z</dcterms:modified>
</cp:coreProperties>
</file>

<file path=docProps/thumbnail.jpeg>
</file>